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Default Extension="png" ContentType="image/png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2192000" cy="6858000"/>
  <p:notesSz cx="12192000" cy="6858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/Relationships>

</file>

<file path=ppt/media/image1.jpg>
</file>

<file path=ppt/media/image10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32506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4089612" y="3084923"/>
            <a:ext cx="69850" cy="438784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2700" spc="-1205">
                <a:solidFill>
                  <a:srgbClr val="C1C1C1"/>
                </a:solidFill>
                <a:latin typeface="Arial"/>
                <a:cs typeface="Arial"/>
              </a:rPr>
              <a:t>1</a:t>
            </a:r>
            <a:endParaRPr sz="270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5042781" y="3180526"/>
            <a:ext cx="49530" cy="869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" spc="-50">
                <a:solidFill>
                  <a:srgbClr val="C1C1C1"/>
                </a:solidFill>
                <a:latin typeface="Arial"/>
                <a:cs typeface="Arial"/>
              </a:rPr>
              <a:t>•</a:t>
            </a:r>
            <a:endParaRPr sz="4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4648260" y="3180526"/>
            <a:ext cx="219075" cy="21462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" spc="-10">
                <a:solidFill>
                  <a:srgbClr val="9A9A9A"/>
                </a:solidFill>
                <a:latin typeface="Arial"/>
                <a:cs typeface="Arial"/>
              </a:rPr>
              <a:t>•</a:t>
            </a:r>
            <a:r>
              <a:rPr dirty="0" sz="400" spc="-10">
                <a:solidFill>
                  <a:srgbClr val="707070"/>
                </a:solidFill>
                <a:latin typeface="Arial"/>
                <a:cs typeface="Arial"/>
              </a:rPr>
              <a:t>trt..i•</a:t>
            </a:r>
            <a:endParaRPr sz="400">
              <a:latin typeface="Arial"/>
              <a:cs typeface="Arial"/>
            </a:endParaRPr>
          </a:p>
          <a:p>
            <a:pPr marL="39370">
              <a:lnSpc>
                <a:spcPts val="330"/>
              </a:lnSpc>
              <a:spcBef>
                <a:spcPts val="220"/>
              </a:spcBef>
            </a:pPr>
            <a:r>
              <a:rPr dirty="0" sz="300" spc="-10">
                <a:solidFill>
                  <a:srgbClr val="9A9A9A"/>
                </a:solidFill>
                <a:latin typeface="Times New Roman"/>
                <a:cs typeface="Times New Roman"/>
              </a:rPr>
              <a:t>(</a:t>
            </a:r>
            <a:r>
              <a:rPr dirty="0" sz="300" spc="-10">
                <a:solidFill>
                  <a:srgbClr val="707070"/>
                </a:solidFill>
                <a:latin typeface="Times New Roman"/>
                <a:cs typeface="Times New Roman"/>
              </a:rPr>
              <a:t>"NO&gt;</a:t>
            </a:r>
            <a:endParaRPr sz="300">
              <a:latin typeface="Times New Roman"/>
              <a:cs typeface="Times New Roman"/>
            </a:endParaRPr>
          </a:p>
          <a:p>
            <a:pPr marL="39370">
              <a:lnSpc>
                <a:spcPts val="450"/>
              </a:lnSpc>
            </a:pPr>
            <a:r>
              <a:rPr dirty="0" sz="400" spc="85">
                <a:solidFill>
                  <a:srgbClr val="858585"/>
                </a:solidFill>
                <a:latin typeface="Times New Roman"/>
                <a:cs typeface="Times New Roman"/>
              </a:rPr>
              <a:t>otylu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4674670" y="3365358"/>
            <a:ext cx="135255" cy="717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" spc="95">
                <a:solidFill>
                  <a:srgbClr val="858585"/>
                </a:solidFill>
                <a:latin typeface="Arial"/>
                <a:cs typeface="Arial"/>
              </a:rPr>
              <a:t>(!•·</a:t>
            </a:r>
            <a:endParaRPr sz="30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4657464" y="3384478"/>
            <a:ext cx="483870" cy="25146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ts val="1365"/>
              </a:lnSpc>
              <a:spcBef>
                <a:spcPts val="105"/>
              </a:spcBef>
            </a:pPr>
            <a:r>
              <a:rPr dirty="0" sz="1150" spc="-90">
                <a:solidFill>
                  <a:srgbClr val="858585"/>
                </a:solidFill>
                <a:latin typeface="Arial"/>
                <a:cs typeface="Arial"/>
              </a:rPr>
              <a:t>:=l..:::</a:t>
            </a:r>
            <a:r>
              <a:rPr dirty="0" sz="1150" spc="-45">
                <a:solidFill>
                  <a:srgbClr val="858585"/>
                </a:solidFill>
                <a:latin typeface="Arial"/>
                <a:cs typeface="Arial"/>
              </a:rPr>
              <a:t> </a:t>
            </a:r>
            <a:r>
              <a:rPr dirty="0" sz="1150" spc="-80">
                <a:solidFill>
                  <a:srgbClr val="858585"/>
                </a:solidFill>
                <a:latin typeface="Arial"/>
                <a:cs typeface="Arial"/>
              </a:rPr>
              <a:t>:</a:t>
            </a:r>
            <a:r>
              <a:rPr dirty="0" sz="1150" spc="-40">
                <a:solidFill>
                  <a:srgbClr val="858585"/>
                </a:solidFill>
                <a:latin typeface="Arial"/>
                <a:cs typeface="Arial"/>
              </a:rPr>
              <a:t> </a:t>
            </a:r>
            <a:r>
              <a:rPr dirty="0" sz="1150" spc="-25">
                <a:solidFill>
                  <a:srgbClr val="858585"/>
                </a:solidFill>
                <a:latin typeface="Arial"/>
                <a:cs typeface="Arial"/>
              </a:rPr>
              <a:t>:</a:t>
            </a:r>
            <a:r>
              <a:rPr dirty="0" sz="1150" spc="-25">
                <a:solidFill>
                  <a:srgbClr val="707070"/>
                </a:solidFill>
                <a:latin typeface="Arial"/>
                <a:cs typeface="Arial"/>
              </a:rPr>
              <a:t>.</a:t>
            </a:r>
            <a:endParaRPr sz="1150">
              <a:latin typeface="Arial"/>
              <a:cs typeface="Arial"/>
            </a:endParaRPr>
          </a:p>
          <a:p>
            <a:pPr marL="25400">
              <a:lnSpc>
                <a:spcPts val="405"/>
              </a:lnSpc>
            </a:pPr>
            <a:r>
              <a:rPr dirty="0" u="heavy" sz="350" spc="305">
                <a:solidFill>
                  <a:srgbClr val="858585"/>
                </a:solidFill>
                <a:uFill>
                  <a:solidFill>
                    <a:srgbClr val="858585"/>
                  </a:solidFill>
                </a:uFill>
                <a:latin typeface="Times New Roman"/>
                <a:cs typeface="Times New Roman"/>
              </a:rPr>
              <a:t> </a:t>
            </a:r>
            <a:r>
              <a:rPr dirty="0" u="heavy" sz="350" spc="150">
                <a:solidFill>
                  <a:srgbClr val="858585"/>
                </a:solidFill>
                <a:uFill>
                  <a:solidFill>
                    <a:srgbClr val="858585"/>
                  </a:solidFill>
                </a:uFill>
                <a:latin typeface="Times New Roman"/>
                <a:cs typeface="Times New Roman"/>
              </a:rPr>
              <a:t>;.t1M1UN</a:t>
            </a:r>
            <a:r>
              <a:rPr dirty="0" u="heavy" sz="350" spc="150">
                <a:solidFill>
                  <a:srgbClr val="ACACAC"/>
                </a:solidFill>
                <a:uFill>
                  <a:solidFill>
                    <a:srgbClr val="ACACAC"/>
                  </a:solidFill>
                </a:uFill>
                <a:latin typeface="Arial"/>
                <a:cs typeface="Arial"/>
              </a:rPr>
              <a:t>e</a:t>
            </a:r>
            <a:endParaRPr sz="3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2024-12-09T05:25:02Z</dcterms:created>
  <dcterms:modified xsi:type="dcterms:W3CDTF">2024-12-09T05:25:02Z</dcterms:modified>
</cp:coreProperties>
</file>